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84" r:id="rId2"/>
    <p:sldId id="285" r:id="rId3"/>
    <p:sldId id="287" r:id="rId4"/>
    <p:sldId id="288" r:id="rId5"/>
    <p:sldId id="289" r:id="rId6"/>
    <p:sldId id="290" r:id="rId7"/>
    <p:sldId id="291" r:id="rId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471" autoAdjust="0"/>
    <p:restoredTop sz="94660"/>
  </p:normalViewPr>
  <p:slideViewPr>
    <p:cSldViewPr snapToGrid="0">
      <p:cViewPr varScale="1">
        <p:scale>
          <a:sx n="49" d="100"/>
          <a:sy n="49" d="100"/>
        </p:scale>
        <p:origin x="75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6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57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58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59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9854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0619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2198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6610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1194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1555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2952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5353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8449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1183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1487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6271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36972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62089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9183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30976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03937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2194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0BC1078-46ED-40F9-8930-935BAD7C2B02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484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3B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Title 104869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altLang="en-US" b="1" dirty="0" err="1"/>
              <a:t>पर्यावरणीय</a:t>
            </a:r>
            <a:r>
              <a:rPr lang="en-US" altLang="en-US" b="1" dirty="0"/>
              <a:t> </a:t>
            </a:r>
            <a:r>
              <a:rPr lang="en-IN" altLang="en-US" b="1" dirty="0" err="1"/>
              <a:t>मुद्दे</a:t>
            </a:r>
            <a:r>
              <a:rPr lang="en-US" altLang="en-US" b="1" dirty="0"/>
              <a:t/>
            </a:r>
            <a:br>
              <a:rPr lang="en-US" altLang="en-US" b="1" dirty="0"/>
            </a:br>
            <a:r>
              <a:rPr lang="en-US" altLang="en-US" sz="3200" b="1" dirty="0"/>
              <a:t>Environmental Issues</a:t>
            </a:r>
            <a:endParaRPr lang="en-IN" sz="3200" dirty="0"/>
          </a:p>
        </p:txBody>
      </p:sp>
      <p:sp>
        <p:nvSpPr>
          <p:cNvPr id="1048700" name="Subtitle 104869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1" name="Title 104870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/>
              <a:t>वेश्विक</a:t>
            </a:r>
            <a:r>
              <a:rPr lang="en-US" altLang="en-US"/>
              <a:t> </a:t>
            </a:r>
            <a:r>
              <a:rPr lang="en-IN" altLang="en-US"/>
              <a:t>पर्यावरणीय</a:t>
            </a:r>
            <a:r>
              <a:rPr lang="en-US" altLang="en-US"/>
              <a:t> मुद्दे</a:t>
            </a:r>
            <a:endParaRPr lang="en-IN"/>
          </a:p>
        </p:txBody>
      </p:sp>
      <p:sp>
        <p:nvSpPr>
          <p:cNvPr id="1048702" name="Content Placeholder 104870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4000" b="1"/>
              <a:t>वैश्विक</a:t>
            </a:r>
            <a:r>
              <a:rPr lang="en-US" altLang="en-US" sz="4000" b="1"/>
              <a:t> </a:t>
            </a:r>
            <a:r>
              <a:rPr lang="en-IN" altLang="en-US" sz="4000" b="1"/>
              <a:t>तापन</a:t>
            </a:r>
            <a:endParaRPr lang="en-IN"/>
          </a:p>
          <a:p>
            <a:endParaRPr lang="en-IN"/>
          </a:p>
          <a:p>
            <a:r>
              <a:rPr lang="en-IN" altLang="en-US" sz="4000" b="1"/>
              <a:t>जैव</a:t>
            </a:r>
            <a:r>
              <a:rPr lang="en-US" altLang="en-US" sz="4000" b="1"/>
              <a:t> </a:t>
            </a:r>
            <a:r>
              <a:rPr lang="en-IN" altLang="en-US" sz="4000" b="1"/>
              <a:t>विविधता</a:t>
            </a:r>
            <a:endParaRPr lang="en-IN"/>
          </a:p>
          <a:p>
            <a:endParaRPr lang="en-IN"/>
          </a:p>
          <a:p>
            <a:r>
              <a:rPr lang="en-IN" altLang="en-US" sz="4000" b="1"/>
              <a:t>संसाधनों</a:t>
            </a:r>
            <a:r>
              <a:rPr lang="en-US" altLang="en-US" sz="4000" b="1"/>
              <a:t> की </a:t>
            </a:r>
            <a:r>
              <a:rPr lang="en-IN" altLang="en-US" sz="4000" b="1"/>
              <a:t>कमी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5" name="Title 104870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b="1" dirty="0" err="1">
                <a:solidFill>
                  <a:schemeClr val="tx1"/>
                </a:solidFill>
              </a:rPr>
              <a:t>वायु</a:t>
            </a:r>
            <a:r>
              <a:rPr lang="en-US" altLang="en-US" b="1" dirty="0">
                <a:solidFill>
                  <a:schemeClr val="tx1"/>
                </a:solidFill>
              </a:rPr>
              <a:t> </a:t>
            </a:r>
            <a:r>
              <a:rPr lang="en-IN" altLang="en-US" b="1" dirty="0" err="1">
                <a:solidFill>
                  <a:schemeClr val="tx1"/>
                </a:solidFill>
              </a:rPr>
              <a:t>प्रदुषण</a:t>
            </a:r>
            <a:r>
              <a:rPr lang="en-US" altLang="en-US" b="1" dirty="0">
                <a:solidFill>
                  <a:schemeClr val="tx1"/>
                </a:solidFill>
              </a:rPr>
              <a:t> </a:t>
            </a:r>
            <a:r>
              <a:rPr lang="en-US" altLang="en-US" b="1" dirty="0" err="1">
                <a:solidFill>
                  <a:schemeClr val="tx1"/>
                </a:solidFill>
              </a:rPr>
              <a:t>के</a:t>
            </a:r>
            <a:r>
              <a:rPr lang="en-US" altLang="en-US" b="1" dirty="0">
                <a:solidFill>
                  <a:schemeClr val="tx1"/>
                </a:solidFill>
              </a:rPr>
              <a:t> </a:t>
            </a:r>
            <a:r>
              <a:rPr lang="en-US" altLang="en-US" b="1" dirty="0" err="1">
                <a:solidFill>
                  <a:schemeClr val="tx1"/>
                </a:solidFill>
              </a:rPr>
              <a:t>प्रकार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1048706" name="Content Placeholder 104870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N" altLang="en-US" sz="4000" b="1" dirty="0" err="1"/>
              <a:t>वायु</a:t>
            </a:r>
            <a:r>
              <a:rPr lang="en-US" altLang="en-US" sz="4000" b="1" dirty="0"/>
              <a:t> </a:t>
            </a:r>
            <a:r>
              <a:rPr lang="en-US" altLang="en-US" sz="4000" b="1" dirty="0" err="1"/>
              <a:t>प्रदुषण</a:t>
            </a:r>
            <a:endParaRPr lang="en-IN" dirty="0"/>
          </a:p>
          <a:p>
            <a:endParaRPr lang="en-IN" dirty="0"/>
          </a:p>
          <a:p>
            <a:r>
              <a:rPr lang="en-IN" altLang="en-US" sz="4000" b="1" dirty="0" err="1"/>
              <a:t>जल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प्रदुषण</a:t>
            </a:r>
            <a:endParaRPr lang="en-IN" dirty="0"/>
          </a:p>
          <a:p>
            <a:endParaRPr lang="en-IN" dirty="0"/>
          </a:p>
          <a:p>
            <a:r>
              <a:rPr lang="en-IN" altLang="en-US" sz="4000" b="1" dirty="0" err="1"/>
              <a:t>भूमि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प्रदुषण</a:t>
            </a:r>
            <a:endParaRPr lang="en-IN" dirty="0"/>
          </a:p>
          <a:p>
            <a:endParaRPr lang="en-IN" dirty="0"/>
          </a:p>
          <a:p>
            <a:r>
              <a:rPr lang="en-IN" altLang="en-US" sz="4000" b="1" dirty="0" err="1"/>
              <a:t>ध्वनी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प्रदुषण</a:t>
            </a:r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7" name="Title 104870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b="1" dirty="0" err="1">
                <a:solidFill>
                  <a:schemeClr val="tx1"/>
                </a:solidFill>
              </a:rPr>
              <a:t>पर्यावरण</a:t>
            </a:r>
            <a:r>
              <a:rPr lang="en-US" altLang="en-US" b="1" dirty="0">
                <a:solidFill>
                  <a:schemeClr val="tx1"/>
                </a:solidFill>
              </a:rPr>
              <a:t> </a:t>
            </a:r>
            <a:r>
              <a:rPr lang="en-US" altLang="en-US" b="1" dirty="0" err="1">
                <a:solidFill>
                  <a:schemeClr val="tx1"/>
                </a:solidFill>
              </a:rPr>
              <a:t>प्रदुषण</a:t>
            </a:r>
            <a:r>
              <a:rPr lang="en-US" altLang="en-US" b="1" dirty="0">
                <a:solidFill>
                  <a:schemeClr val="tx1"/>
                </a:solidFill>
              </a:rPr>
              <a:t> </a:t>
            </a:r>
            <a:r>
              <a:rPr lang="en-US" altLang="en-US" b="1" dirty="0" err="1">
                <a:solidFill>
                  <a:schemeClr val="tx1"/>
                </a:solidFill>
              </a:rPr>
              <a:t>के</a:t>
            </a:r>
            <a:r>
              <a:rPr lang="en-US" altLang="en-US" b="1" dirty="0">
                <a:solidFill>
                  <a:schemeClr val="tx1"/>
                </a:solidFill>
              </a:rPr>
              <a:t> </a:t>
            </a:r>
            <a:r>
              <a:rPr lang="en-IN" altLang="en-US" b="1" dirty="0" err="1">
                <a:solidFill>
                  <a:schemeClr val="tx1"/>
                </a:solidFill>
              </a:rPr>
              <a:t>प्रभाव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1048708" name="Content Placeholder 1048707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N" altLang="en-US" sz="4000" b="1" dirty="0" err="1"/>
              <a:t>प्राकृतिक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संतुलन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भंग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होना</a:t>
            </a:r>
            <a:endParaRPr lang="en-IN" dirty="0"/>
          </a:p>
          <a:p>
            <a:endParaRPr lang="en-IN" dirty="0"/>
          </a:p>
          <a:p>
            <a:r>
              <a:rPr lang="en-IN" altLang="en-US" sz="4000" b="1" dirty="0" err="1"/>
              <a:t>मानवीय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जीवन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पर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प्रभाव</a:t>
            </a:r>
            <a:endParaRPr lang="en-IN" dirty="0"/>
          </a:p>
          <a:p>
            <a:endParaRPr lang="en-IN" dirty="0"/>
          </a:p>
          <a:p>
            <a:r>
              <a:rPr lang="en-IN" altLang="en-US" sz="4000" b="1" dirty="0" err="1"/>
              <a:t>जीव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जंतुओं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पर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प्रभाव</a:t>
            </a:r>
            <a:endParaRPr lang="en-IN" dirty="0"/>
          </a:p>
          <a:p>
            <a:endParaRPr lang="en-IN" dirty="0"/>
          </a:p>
          <a:p>
            <a:r>
              <a:rPr lang="en-IN" altLang="en-US" sz="4000" b="1" dirty="0" err="1"/>
              <a:t>वनस्पति</a:t>
            </a:r>
            <a:r>
              <a:rPr lang="en-US" altLang="en-US" sz="4000" b="1" dirty="0"/>
              <a:t> </a:t>
            </a:r>
            <a:r>
              <a:rPr lang="en-IN" altLang="en-US" sz="4000" b="1" dirty="0" err="1"/>
              <a:t>पर</a:t>
            </a:r>
            <a:r>
              <a:rPr lang="en-US" altLang="en-US" sz="4000" b="1" dirty="0"/>
              <a:t> </a:t>
            </a:r>
            <a:r>
              <a:rPr lang="en-US" altLang="en-US" sz="4000" b="1" dirty="0" err="1"/>
              <a:t>प्रभाव</a:t>
            </a:r>
            <a:endParaRPr lang="en-IN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9" name="Title 104870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710" name="Content Placeholder 1048709"/>
          <p:cNvSpPr>
            <a:spLocks noGrp="1"/>
          </p:cNvSpPr>
          <p:nvPr>
            <p:ph idx="1"/>
          </p:nvPr>
        </p:nvSpPr>
        <p:spPr/>
        <p:txBody>
          <a:bodyPr>
            <a:normAutofit fontScale="73929" lnSpcReduction="20000"/>
          </a:bodyPr>
          <a:lstStyle/>
          <a:p>
            <a:r>
              <a:rPr lang="en-IN" altLang="en-US" sz="4400" b="1"/>
              <a:t>ऋतु</a:t>
            </a:r>
            <a:r>
              <a:rPr lang="en-US" altLang="en-US" sz="4400" b="1"/>
              <a:t> </a:t>
            </a:r>
            <a:r>
              <a:rPr lang="en-IN" altLang="en-US" sz="4400" b="1"/>
              <a:t>चक्र</a:t>
            </a:r>
            <a:r>
              <a:rPr lang="en-US" altLang="en-US" sz="4400" b="1"/>
              <a:t> </a:t>
            </a:r>
            <a:r>
              <a:rPr lang="en-IN" altLang="en-US" sz="4400" b="1"/>
              <a:t>पर</a:t>
            </a:r>
            <a:r>
              <a:rPr lang="en-US" altLang="en-US" sz="4400" b="1"/>
              <a:t> </a:t>
            </a:r>
            <a:r>
              <a:rPr lang="en-IN" altLang="en-US" sz="4400" b="1"/>
              <a:t>प्रभाव</a:t>
            </a:r>
            <a:endParaRPr lang="en-IN"/>
          </a:p>
          <a:p>
            <a:endParaRPr lang="en-IN"/>
          </a:p>
          <a:p>
            <a:r>
              <a:rPr lang="en-IN" altLang="en-US" sz="4400" b="1"/>
              <a:t>समुद्री</a:t>
            </a:r>
            <a:r>
              <a:rPr lang="en-US" altLang="en-US" sz="4400" b="1"/>
              <a:t> </a:t>
            </a:r>
            <a:r>
              <a:rPr lang="en-IN" altLang="en-US" sz="4400" b="1"/>
              <a:t>जीवन</a:t>
            </a:r>
            <a:r>
              <a:rPr lang="en-US" altLang="en-US" sz="4400" b="1"/>
              <a:t> </a:t>
            </a:r>
            <a:r>
              <a:rPr lang="en-IN" altLang="en-US" sz="4400" b="1"/>
              <a:t>पर</a:t>
            </a:r>
            <a:r>
              <a:rPr lang="en-US" altLang="en-US" sz="4400" b="1"/>
              <a:t> प्रभाव</a:t>
            </a:r>
            <a:endParaRPr lang="en-IN"/>
          </a:p>
          <a:p>
            <a:endParaRPr lang="en-IN"/>
          </a:p>
          <a:p>
            <a:r>
              <a:rPr lang="en-IN" altLang="en-US" sz="4400" b="1"/>
              <a:t>भूमि</a:t>
            </a:r>
            <a:r>
              <a:rPr lang="en-US" altLang="en-US" sz="4400" b="1"/>
              <a:t> </a:t>
            </a:r>
            <a:r>
              <a:rPr lang="en-IN" altLang="en-US" sz="4400" b="1"/>
              <a:t>की</a:t>
            </a:r>
            <a:r>
              <a:rPr lang="en-US" altLang="en-US" sz="4400" b="1"/>
              <a:t> </a:t>
            </a:r>
            <a:r>
              <a:rPr lang="en-IN" altLang="en-US" sz="4400" b="1"/>
              <a:t>उर्वरा</a:t>
            </a:r>
            <a:r>
              <a:rPr lang="en-US" altLang="en-US" sz="4400" b="1"/>
              <a:t> शक्ति </a:t>
            </a:r>
            <a:r>
              <a:rPr lang="en-IN" altLang="en-US" sz="4400" b="1"/>
              <a:t>की</a:t>
            </a:r>
            <a:r>
              <a:rPr lang="en-US" altLang="en-US" sz="4400" b="1"/>
              <a:t> </a:t>
            </a:r>
            <a:r>
              <a:rPr lang="en-IN" altLang="en-US" sz="4400" b="1"/>
              <a:t>कमी</a:t>
            </a:r>
            <a:endParaRPr lang="en-IN"/>
          </a:p>
          <a:p>
            <a:endParaRPr lang="en-IN"/>
          </a:p>
          <a:p>
            <a:r>
              <a:rPr lang="en-US" altLang="en-US" sz="4400" b="1"/>
              <a:t> </a:t>
            </a:r>
            <a:r>
              <a:rPr lang="en-IN" altLang="en-US" sz="4400" b="1"/>
              <a:t>बढ़ती</a:t>
            </a:r>
            <a:r>
              <a:rPr lang="en-US" altLang="en-US" sz="4400" b="1"/>
              <a:t> हुई भयानक बीमारियां</a:t>
            </a:r>
            <a:endParaRPr lang="en-IN"/>
          </a:p>
          <a:p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10487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712" name="Content Placeholder 104871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altLang="en-US" sz="4400" b="1"/>
              <a:t>उत्पादन</a:t>
            </a:r>
            <a:r>
              <a:rPr lang="en-US" altLang="en-US" sz="4400" b="1"/>
              <a:t> की गुणवत्ता पर दुष्प्रभा</a:t>
            </a:r>
            <a:r>
              <a:rPr lang="en-IN" altLang="en-US" sz="4400" b="1"/>
              <a:t>व</a:t>
            </a:r>
            <a:endParaRPr lang="en-IN"/>
          </a:p>
          <a:p>
            <a:endParaRPr lang="en-IN"/>
          </a:p>
          <a:p>
            <a:r>
              <a:rPr lang="en-US" altLang="en-US" sz="4400" b="1"/>
              <a:t> मानवी</a:t>
            </a:r>
            <a:r>
              <a:rPr lang="en-IN" altLang="en-US" sz="4400" b="0"/>
              <a:t>य</a:t>
            </a:r>
            <a:r>
              <a:rPr lang="en-US" altLang="en-US" sz="4400" b="0"/>
              <a:t> जीवन </a:t>
            </a:r>
            <a:r>
              <a:rPr lang="en-IN" altLang="en-US" sz="4400" b="0"/>
              <a:t>प्रकृती</a:t>
            </a:r>
            <a:r>
              <a:rPr lang="en-US" altLang="en-US" sz="4400" b="0"/>
              <a:t> </a:t>
            </a:r>
            <a:r>
              <a:rPr lang="en-IN" altLang="en-US" sz="4400" b="0"/>
              <a:t>से</a:t>
            </a:r>
            <a:r>
              <a:rPr lang="en-US" altLang="en-US" sz="4400" b="0"/>
              <a:t> </a:t>
            </a:r>
            <a:r>
              <a:rPr lang="en-IN" altLang="en-US" sz="4400" b="0"/>
              <a:t>बहुत</a:t>
            </a:r>
            <a:r>
              <a:rPr lang="en-US" altLang="en-US" sz="4400" b="0"/>
              <a:t> दूर </a:t>
            </a:r>
            <a:r>
              <a:rPr lang="en-IN" altLang="en-US" sz="4400" b="0"/>
              <a:t>है।</a:t>
            </a:r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3" name="Title 10487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714" name="Content Placeholder 10487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9600"/>
              <a:t>Thanks</a:t>
            </a:r>
            <a:endParaRPr lang="en-IN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</TotalTime>
  <Words>79</Words>
  <Application>Microsoft Office PowerPoint</Application>
  <PresentationFormat>On-screen Show (4:3)</PresentationFormat>
  <Paragraphs>34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方正舒体</vt:lpstr>
      <vt:lpstr>Garamond</vt:lpstr>
      <vt:lpstr>Organic</vt:lpstr>
      <vt:lpstr>पर्यावरणीय मुद्दे Environmental Issues</vt:lpstr>
      <vt:lpstr>वेश्विक पर्यावरणीय मुद्दे</vt:lpstr>
      <vt:lpstr>वायु प्रदुषण के प्रकार</vt:lpstr>
      <vt:lpstr>पर्यावरण प्रदुषण के प्रभाव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B.A. 3rd Year    Pols-302</dc:title>
  <dc:creator>Redmi Note 4</dc:creator>
  <cp:lastModifiedBy>gt</cp:lastModifiedBy>
  <cp:revision>3</cp:revision>
  <dcterms:created xsi:type="dcterms:W3CDTF">2015-05-11T11:30:45Z</dcterms:created>
  <dcterms:modified xsi:type="dcterms:W3CDTF">2022-07-30T06:14:34Z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01f0aaab067747eea761c8d82a575e81</vt:lpwstr>
  </property>
</Properties>
</file>